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6" autoAdjust="0"/>
    <p:restoredTop sz="94660"/>
  </p:normalViewPr>
  <p:slideViewPr>
    <p:cSldViewPr snapToGrid="0">
      <p:cViewPr varScale="1">
        <p:scale>
          <a:sx n="68" d="100"/>
          <a:sy n="68" d="100"/>
        </p:scale>
        <p:origin x="39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FE302-AD62-155B-168B-2BFF95D5A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CBF22B-8F80-69A9-1DC1-BBD121AF4B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4C494-ACFC-2594-5AF8-D8142388E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699C-BC10-4CB3-B6E0-F7E6BB65D782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0DD248-C5C1-EA9A-4117-D47794518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158EA5-CB8F-5A51-056D-FE5D1B36E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4F48-7810-4D69-A201-897820EE4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053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0321B-7E01-9BF0-4F29-D715A501D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512AFF-3576-F5F3-2274-85E0F97FA6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C0D594-397F-2BA2-42C3-9E07A066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699C-BC10-4CB3-B6E0-F7E6BB65D782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CB2FDB-413E-B2C6-6CF5-C68E76C00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2AEE6C-52F7-C528-8EDC-E7CC008BC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4F48-7810-4D69-A201-897820EE4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1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642264-482F-C1DD-7BE7-534C88EA4F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AC3C77-A10D-1308-00E9-F3DAA7A3FF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BE83F-77BE-8784-12E4-097E0C347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699C-BC10-4CB3-B6E0-F7E6BB65D782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BE445-5D7A-D1E8-381F-DE4118309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C683D0-4F2C-801E-C4C5-9CF50E9C3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4F48-7810-4D69-A201-897820EE4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122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6CA47-0E00-0A8D-D7C8-0BEB19C6E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09664-C95A-E1F7-6A89-326C50B7D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49FFF-4F17-D8EC-0B7F-8573291F9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699C-BC10-4CB3-B6E0-F7E6BB65D782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04B31-0BE6-E98D-6859-0F9D3C535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6082B-761F-2083-FBBE-83EB76A55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4F48-7810-4D69-A201-897820EE4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96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84C41-4BCC-6925-ECF6-C15633454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9EA46-1290-6A53-8714-703CF88568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59A7D-6948-2C1A-8C32-1035F7064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699C-BC10-4CB3-B6E0-F7E6BB65D782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51016-A623-C5AA-062E-A69C28EF3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6A391-7C4E-9EF0-22BA-273E8689E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4F48-7810-4D69-A201-897820EE4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52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96E0E-E5F6-0674-D78B-34DD7593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3406C-578A-5370-F02F-36915E8FA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092D04-AE6F-7B05-7057-66BA0B1412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B8C5D3-93AD-AE47-540C-4280CA9BF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699C-BC10-4CB3-B6E0-F7E6BB65D782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8CD4F5-7533-4BA9-5A28-3C16685B8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92CFD6-FCD2-5597-0027-BDF376297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4F48-7810-4D69-A201-897820EE4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29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9B02B-E8A5-70CC-EC33-35AC2A53C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8672CA-DE0D-85A4-0422-608E28293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E3A185-26F2-9588-9EA9-4B5A7F1496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B151BB-1DC5-5AA0-7154-BFCC3B4DD3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227F80-0EBB-C371-3428-CD5AF34D23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431AAA-10E4-2165-28DC-12B180000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699C-BC10-4CB3-B6E0-F7E6BB65D782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2A3E8A-BE57-E977-C36A-53BCF8D11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08C1B8-7872-5A83-A5BA-F4965012E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4F48-7810-4D69-A201-897820EE4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08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C007C-0B2E-8192-5FE4-2D1FCA207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16DDE1-CF14-C259-30EB-B65B45D22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699C-BC10-4CB3-B6E0-F7E6BB65D782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BB03C5-653F-298C-2CC4-315B3005F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595516-EAE0-F3EC-3A36-F3899828A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4F48-7810-4D69-A201-897820EE4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431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E74742-4292-D220-3FAA-C5CD0AA35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699C-BC10-4CB3-B6E0-F7E6BB65D782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131A69-8E04-BC76-3190-D779DFB43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E7D72-86E0-DF5F-E69E-2617E0398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4F48-7810-4D69-A201-897820EE4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9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1FC69-9D86-890D-9B85-2C701AD0C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E618E-4A48-89C9-E549-AB22DE95A4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45B29D-9BA7-0180-0947-2076A7F635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BF7F82-7225-5DB5-8973-E69B36D55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699C-BC10-4CB3-B6E0-F7E6BB65D782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833E72-BCF6-EF31-1254-F26D22558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1AE4-62DC-2D3E-8CE0-47FC5E5A8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4F48-7810-4D69-A201-897820EE4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00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5713F-AF9B-4448-DADE-61284ABCA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902D77-38CA-ABFB-508B-C24E311C08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3474A5-F82A-49DD-CCBA-7737D04A12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B27403-84BC-E5C9-F632-4FF0D422C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699C-BC10-4CB3-B6E0-F7E6BB65D782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8EB182-DB75-AAD6-E6E4-ADB604BDD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AF929F-533D-15DA-C955-D8A122E9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4F48-7810-4D69-A201-897820EE4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134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B44B24-3800-6F4F-76D1-5BF34B085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442EDF-C275-A972-C5B6-58EDAADDD7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3F246-4C55-6884-9719-4D4E90DD5B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C5699C-BC10-4CB3-B6E0-F7E6BB65D782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3A04C0-D249-48FB-3A48-0E336231A3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FF89E-3FB0-FC67-8D5E-E078A2E9E3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814F48-7810-4D69-A201-897820EE4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4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eneric Topographic Map Height Lines 99 ...">
            <a:extLst>
              <a:ext uri="{FF2B5EF4-FFF2-40B4-BE49-F238E27FC236}">
                <a16:creationId xmlns:a16="http://schemas.microsoft.com/office/drawing/2014/main" id="{35929673-01E1-6585-5AE7-4BA335F07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408" y="0"/>
            <a:ext cx="101751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C7AA99-5E20-3DD8-1F46-3107D24B490F}"/>
              </a:ext>
            </a:extLst>
          </p:cNvPr>
          <p:cNvSpPr txBox="1"/>
          <p:nvPr/>
        </p:nvSpPr>
        <p:spPr>
          <a:xfrm>
            <a:off x="2546836" y="658357"/>
            <a:ext cx="1404745" cy="138499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SITE-1</a:t>
            </a:r>
          </a:p>
          <a:p>
            <a:r>
              <a:rPr lang="en-US" sz="1100" dirty="0">
                <a:solidFill>
                  <a:srgbClr val="FFFF00"/>
                </a:solidFill>
              </a:rPr>
              <a:t>VILLAGE COMPLEX</a:t>
            </a:r>
          </a:p>
          <a:p>
            <a:r>
              <a:rPr lang="en-US" sz="1100" dirty="0">
                <a:solidFill>
                  <a:srgbClr val="FFFF00"/>
                </a:solidFill>
              </a:rPr>
              <a:t>TUNNEL SYSTEM</a:t>
            </a:r>
          </a:p>
          <a:p>
            <a:r>
              <a:rPr lang="en-US" sz="1100" dirty="0">
                <a:solidFill>
                  <a:srgbClr val="FFFF00"/>
                </a:solidFill>
              </a:rPr>
              <a:t>MFF</a:t>
            </a:r>
          </a:p>
          <a:p>
            <a:r>
              <a:rPr lang="en-US" sz="1100" dirty="0">
                <a:solidFill>
                  <a:srgbClr val="FFFF00"/>
                </a:solidFill>
              </a:rPr>
              <a:t>HLZ</a:t>
            </a:r>
          </a:p>
          <a:p>
            <a:r>
              <a:rPr lang="en-US" sz="1100" dirty="0">
                <a:solidFill>
                  <a:srgbClr val="FFFF00"/>
                </a:solidFill>
              </a:rPr>
              <a:t>OPFOR</a:t>
            </a:r>
          </a:p>
          <a:p>
            <a:r>
              <a:rPr lang="en-US" sz="1100" dirty="0">
                <a:solidFill>
                  <a:srgbClr val="FFFF00"/>
                </a:solidFill>
              </a:rPr>
              <a:t>LODGING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FBF446-F793-3C1A-5184-3788BD28F3ED}"/>
              </a:ext>
            </a:extLst>
          </p:cNvPr>
          <p:cNvSpPr txBox="1"/>
          <p:nvPr/>
        </p:nvSpPr>
        <p:spPr>
          <a:xfrm>
            <a:off x="7825604" y="1503131"/>
            <a:ext cx="2177784" cy="70788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SITE-2</a:t>
            </a:r>
          </a:p>
          <a:p>
            <a:r>
              <a:rPr lang="en-US" sz="1100" dirty="0">
                <a:solidFill>
                  <a:srgbClr val="FFFF00"/>
                </a:solidFill>
              </a:rPr>
              <a:t>7,000FT RUNWY</a:t>
            </a:r>
          </a:p>
          <a:p>
            <a:r>
              <a:rPr lang="en-US" sz="1100" dirty="0">
                <a:solidFill>
                  <a:srgbClr val="FFFF00"/>
                </a:solidFill>
              </a:rPr>
              <a:t>MFF/SL/HLZ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711517-BF62-E634-4AFF-D1E9CA2A565F}"/>
              </a:ext>
            </a:extLst>
          </p:cNvPr>
          <p:cNvSpPr txBox="1"/>
          <p:nvPr/>
        </p:nvSpPr>
        <p:spPr>
          <a:xfrm>
            <a:off x="5007108" y="1935922"/>
            <a:ext cx="2177784" cy="1215717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SITE-3</a:t>
            </a:r>
          </a:p>
          <a:p>
            <a:r>
              <a:rPr lang="en-US" sz="1100" dirty="0">
                <a:solidFill>
                  <a:srgbClr val="FFFF00"/>
                </a:solidFill>
              </a:rPr>
              <a:t>MULTIPLE SHOOTING LANES</a:t>
            </a:r>
          </a:p>
          <a:p>
            <a:r>
              <a:rPr lang="en-US" sz="1100" dirty="0">
                <a:solidFill>
                  <a:srgbClr val="FFFF00"/>
                </a:solidFill>
              </a:rPr>
              <a:t>TACTICAL VEHICLE AREA</a:t>
            </a:r>
          </a:p>
          <a:p>
            <a:endParaRPr lang="en-US" sz="1100" dirty="0">
              <a:solidFill>
                <a:srgbClr val="FFFF00"/>
              </a:solidFill>
            </a:endParaRPr>
          </a:p>
          <a:p>
            <a:endParaRPr lang="en-US" sz="1100" dirty="0">
              <a:solidFill>
                <a:srgbClr val="FFFF00"/>
              </a:solidFill>
            </a:endParaRPr>
          </a:p>
          <a:p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4B27AD-924E-6AFD-D55F-39C44A5F5A99}"/>
              </a:ext>
            </a:extLst>
          </p:cNvPr>
          <p:cNvSpPr txBox="1"/>
          <p:nvPr/>
        </p:nvSpPr>
        <p:spPr>
          <a:xfrm>
            <a:off x="3512439" y="4922078"/>
            <a:ext cx="2177784" cy="1384995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SITE-4</a:t>
            </a:r>
          </a:p>
          <a:p>
            <a:r>
              <a:rPr lang="en-US" sz="1100" dirty="0">
                <a:solidFill>
                  <a:srgbClr val="FFFF00"/>
                </a:solidFill>
              </a:rPr>
              <a:t>INACTIVE RUNWAY</a:t>
            </a:r>
          </a:p>
          <a:p>
            <a:r>
              <a:rPr lang="en-US" sz="1100" dirty="0">
                <a:solidFill>
                  <a:srgbClr val="FFFF00"/>
                </a:solidFill>
              </a:rPr>
              <a:t>MULTIPLE SHOOTING LANES</a:t>
            </a:r>
          </a:p>
          <a:p>
            <a:r>
              <a:rPr lang="en-US" sz="1100" dirty="0">
                <a:solidFill>
                  <a:srgbClr val="FFFF00"/>
                </a:solidFill>
              </a:rPr>
              <a:t>1000M SNIPER RANGE</a:t>
            </a:r>
          </a:p>
          <a:p>
            <a:r>
              <a:rPr lang="en-US" sz="1100" dirty="0">
                <a:solidFill>
                  <a:srgbClr val="FFFF00"/>
                </a:solidFill>
              </a:rPr>
              <a:t>TRENCH WARFARE TRAINING</a:t>
            </a:r>
          </a:p>
          <a:p>
            <a:r>
              <a:rPr lang="en-US" sz="1100" dirty="0">
                <a:solidFill>
                  <a:srgbClr val="FFFF00"/>
                </a:solidFill>
              </a:rPr>
              <a:t>NEAR THE SEA FOR OTB ASSAULTS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AA22973-D8D8-B194-64A5-7D9428869899}"/>
              </a:ext>
            </a:extLst>
          </p:cNvPr>
          <p:cNvCxnSpPr/>
          <p:nvPr/>
        </p:nvCxnSpPr>
        <p:spPr>
          <a:xfrm>
            <a:off x="2546836" y="2043352"/>
            <a:ext cx="420757" cy="9354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CF0308C-837C-1006-832B-C1A42CD3970C}"/>
              </a:ext>
            </a:extLst>
          </p:cNvPr>
          <p:cNvCxnSpPr>
            <a:cxnSpLocks/>
          </p:cNvCxnSpPr>
          <p:nvPr/>
        </p:nvCxnSpPr>
        <p:spPr>
          <a:xfrm flipH="1">
            <a:off x="2967593" y="2043352"/>
            <a:ext cx="983988" cy="9354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1622590-9EC2-8DE8-535C-F2FEC10D3246}"/>
              </a:ext>
            </a:extLst>
          </p:cNvPr>
          <p:cNvCxnSpPr>
            <a:cxnSpLocks/>
          </p:cNvCxnSpPr>
          <p:nvPr/>
        </p:nvCxnSpPr>
        <p:spPr>
          <a:xfrm flipV="1">
            <a:off x="5007108" y="886351"/>
            <a:ext cx="1088892" cy="11069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8EE0736-30F1-018C-19F9-D9A1488223CA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886351"/>
            <a:ext cx="1088892" cy="10495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FAE821D-F3FB-3BBE-093D-4297A8CA0CDC}"/>
              </a:ext>
            </a:extLst>
          </p:cNvPr>
          <p:cNvCxnSpPr>
            <a:cxnSpLocks/>
          </p:cNvCxnSpPr>
          <p:nvPr/>
        </p:nvCxnSpPr>
        <p:spPr>
          <a:xfrm flipH="1" flipV="1">
            <a:off x="7887401" y="2211017"/>
            <a:ext cx="560982" cy="15195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AE7C4F5-7529-3658-E44B-39514C0777E3}"/>
              </a:ext>
            </a:extLst>
          </p:cNvPr>
          <p:cNvCxnSpPr>
            <a:cxnSpLocks/>
          </p:cNvCxnSpPr>
          <p:nvPr/>
        </p:nvCxnSpPr>
        <p:spPr>
          <a:xfrm flipV="1">
            <a:off x="8448383" y="2211017"/>
            <a:ext cx="1530334" cy="14875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05D43AC-96A8-E8A3-47CF-A44498544BCD}"/>
              </a:ext>
            </a:extLst>
          </p:cNvPr>
          <p:cNvCxnSpPr>
            <a:cxnSpLocks/>
          </p:cNvCxnSpPr>
          <p:nvPr/>
        </p:nvCxnSpPr>
        <p:spPr>
          <a:xfrm flipV="1">
            <a:off x="5690223" y="4107121"/>
            <a:ext cx="0" cy="8149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1EAAE7F-3CAE-9E48-4FE8-01215B6EE1E0}"/>
              </a:ext>
            </a:extLst>
          </p:cNvPr>
          <p:cNvCxnSpPr>
            <a:cxnSpLocks/>
          </p:cNvCxnSpPr>
          <p:nvPr/>
        </p:nvCxnSpPr>
        <p:spPr>
          <a:xfrm flipV="1">
            <a:off x="3512439" y="4107121"/>
            <a:ext cx="2177784" cy="8149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445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42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Neal Skelly</dc:creator>
  <cp:lastModifiedBy>Neal Skelly</cp:lastModifiedBy>
  <cp:revision>1</cp:revision>
  <dcterms:created xsi:type="dcterms:W3CDTF">2024-04-17T09:18:53Z</dcterms:created>
  <dcterms:modified xsi:type="dcterms:W3CDTF">2024-04-17T09:36:07Z</dcterms:modified>
</cp:coreProperties>
</file>